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04" r:id="rId2"/>
    <p:sldId id="405" r:id="rId3"/>
    <p:sldId id="406" r:id="rId4"/>
    <p:sldId id="407" r:id="rId5"/>
    <p:sldId id="408" r:id="rId6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A8E6"/>
    <a:srgbClr val="FCC719"/>
    <a:srgbClr val="009F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89035" autoAdjust="0"/>
  </p:normalViewPr>
  <p:slideViewPr>
    <p:cSldViewPr>
      <p:cViewPr varScale="1">
        <p:scale>
          <a:sx n="137" d="100"/>
          <a:sy n="137" d="100"/>
        </p:scale>
        <p:origin x="87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AD18C-1A04-4E7B-BE7F-8421EABAA612}" type="datetimeFigureOut">
              <a:rPr lang="de-DE" smtClean="0"/>
              <a:t>20.06.2024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509BB-00C6-431E-A990-51C982B3C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6559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509BB-00C6-431E-A990-51C982B3C63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989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509BB-00C6-431E-A990-51C982B3C63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832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509BB-00C6-431E-A990-51C982B3C63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955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509BB-00C6-431E-A990-51C982B3C63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586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509BB-00C6-431E-A990-51C982B3C63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012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C8CA-F585-40D0-A2CC-3F313C3430AD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59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E215-3671-4CDC-9DE3-E187A9C2A251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64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275035"/>
            <a:ext cx="1543051" cy="585073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2" y="275035"/>
            <a:ext cx="4476751" cy="5850731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ECF0-CFF7-45BE-93D4-8575CBCB1AEF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0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08E7-402B-47C4-B312-69C166F11AF7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44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538ED-0243-4BDB-97BF-6A455436D2DF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69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1" y="1600201"/>
            <a:ext cx="30099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1" y="1600201"/>
            <a:ext cx="30099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89C21-DF33-4109-BE4D-58AD8A646402}" type="datetime1">
              <a:rPr lang="de-DE" smtClean="0"/>
              <a:t>20.06.2024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3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D638-63AF-435E-B96A-E08022B1878A}" type="datetime1">
              <a:rPr lang="de-DE" smtClean="0"/>
              <a:t>20.06.2024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94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EA62-7E85-4AE9-A361-B4CD5B020FDC}" type="datetime1">
              <a:rPr lang="de-DE" smtClean="0"/>
              <a:t>20.06.2024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7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70B-E447-45DA-A874-6753D072FD74}" type="datetime1">
              <a:rPr lang="de-DE" smtClean="0"/>
              <a:t>20.06.2024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23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DA34D-01E5-4D72-A3FF-6D54A89952EB}" type="datetime1">
              <a:rPr lang="de-DE" smtClean="0"/>
              <a:t>20.06.2024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22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A94-31D0-4D41-8247-078ACBCFA0A7}" type="datetime1">
              <a:rPr lang="de-DE" smtClean="0"/>
              <a:t>20.06.2024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10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2793-B62F-45B3-9262-F6E2AD9CB3E2}" type="datetime1">
              <a:rPr lang="de-DE" smtClean="0"/>
              <a:t>20.06.2024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OKR Profitabilität: A.Blumtritt, B. Kleinwegen, A. Maretzki, W. Rolle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C4523-96DD-4B97-A2BB-3A2B6967E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60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7764" t="4290" r="4869" b="7806"/>
          <a:stretch/>
        </p:blipFill>
        <p:spPr>
          <a:xfrm>
            <a:off x="961033" y="1263249"/>
            <a:ext cx="3600400" cy="3672408"/>
          </a:xfrm>
          <a:prstGeom prst="rect">
            <a:avLst/>
          </a:prstGeom>
        </p:spPr>
      </p:pic>
      <p:pic>
        <p:nvPicPr>
          <p:cNvPr id="20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735381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K:\Austauschordner ohne Datensicherung\allerneueste Logos\GGK - Smart Cable Coaching\Logo_GGK_Claim_cyan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29870"/>
          <a:stretch/>
        </p:blipFill>
        <p:spPr bwMode="auto">
          <a:xfrm>
            <a:off x="7173473" y="347857"/>
            <a:ext cx="854911" cy="2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K:\Produktmanagement\Market Management\Werbeagenturen\Karius &amp; Partner\Unternehmensbroschüre\Grafiken\Schriftzug_Moeglichmacher_gelber Unterstrich_ohne Gesicht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9586"/>
            <a:ext cx="827732" cy="3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K:\Produktmanagement\Market Management\Werbeagenturen\Karius &amp; Partner\Unternehmensbroschüre\Grafiken\Streifen_GGK_einzeln_cyan.jpg"/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 rot="16200000">
            <a:off x="7926270" y="492634"/>
            <a:ext cx="392727" cy="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221775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6422302" y="4824988"/>
            <a:ext cx="265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latin typeface="Frutiger LT Com 45 Light"/>
              </a:rPr>
              <a:t>| </a:t>
            </a:r>
            <a:fld id="{62864A41-CDB0-4839-9609-B011D180F343}" type="slidenum">
              <a:rPr lang="de-DE" sz="1200" b="1" dirty="0">
                <a:latin typeface="Frutiger LT Com 45 Light"/>
              </a:rPr>
              <a:t>1</a:t>
            </a:fld>
            <a:endParaRPr lang="de-DE" sz="1200" b="1" dirty="0">
              <a:latin typeface="Frutiger LT Com 45 Ligh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76EE1DBD-5026-E2C8-DEED-FEC222367F77}"/>
              </a:ext>
            </a:extLst>
          </p:cNvPr>
          <p:cNvSpPr txBox="1"/>
          <p:nvPr/>
        </p:nvSpPr>
        <p:spPr>
          <a:xfrm>
            <a:off x="85662" y="337634"/>
            <a:ext cx="6988278" cy="307777"/>
          </a:xfrm>
          <a:prstGeom prst="rect">
            <a:avLst/>
          </a:prstGeom>
          <a:solidFill>
            <a:srgbClr val="1AA8E6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KHK 60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67544" y="1275606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Datei: KHK 60 V03.STEP</a:t>
            </a:r>
          </a:p>
          <a:p>
            <a:endParaRPr lang="de-DE" dirty="0"/>
          </a:p>
          <a:p>
            <a:r>
              <a:rPr lang="de-DE" dirty="0" smtClean="0"/>
              <a:t>Ansicht: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450828" y="1225578"/>
            <a:ext cx="4582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Kabelhalteklammer ausgebildet als Formteilriegel.</a:t>
            </a:r>
          </a:p>
          <a:p>
            <a:r>
              <a:rPr lang="de-DE" sz="1200" dirty="0" smtClean="0"/>
              <a:t>Die Klammern sollen an den Bruchstellen (A) möglichst </a:t>
            </a:r>
            <a:r>
              <a:rPr lang="de-DE" sz="1200" dirty="0" err="1" smtClean="0"/>
              <a:t>gradfrei</a:t>
            </a:r>
            <a:r>
              <a:rPr lang="de-DE" sz="1200" dirty="0" smtClean="0"/>
              <a:t> vereinzelt werden.</a:t>
            </a:r>
          </a:p>
          <a:p>
            <a:r>
              <a:rPr lang="de-DE" sz="1200" dirty="0" smtClean="0"/>
              <a:t>Einsatz im Kabelkanal zum Kabelrückhalt und Stabilisierung.</a:t>
            </a:r>
            <a:endParaRPr lang="de-DE" sz="1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8098" y="3492611"/>
            <a:ext cx="2307725" cy="1503197"/>
          </a:xfrm>
          <a:prstGeom prst="rect">
            <a:avLst/>
          </a:prstGeom>
        </p:spPr>
      </p:pic>
      <p:cxnSp>
        <p:nvCxnSpPr>
          <p:cNvPr id="16" name="Gerade Verbindung mit Pfeil 15"/>
          <p:cNvCxnSpPr>
            <a:stCxn id="19" idx="0"/>
          </p:cNvCxnSpPr>
          <p:nvPr/>
        </p:nvCxnSpPr>
        <p:spPr>
          <a:xfrm flipH="1" flipV="1">
            <a:off x="3370796" y="3579862"/>
            <a:ext cx="383707" cy="560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9" idx="1"/>
          </p:cNvCxnSpPr>
          <p:nvPr/>
        </p:nvCxnSpPr>
        <p:spPr>
          <a:xfrm flipH="1" flipV="1">
            <a:off x="1835696" y="4168416"/>
            <a:ext cx="1759949" cy="156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3595645" y="41404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74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735381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K:\Austauschordner ohne Datensicherung\allerneueste Logos\GGK - Smart Cable Coaching\Logo_GGK_Claim_cya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29870"/>
          <a:stretch/>
        </p:blipFill>
        <p:spPr bwMode="auto">
          <a:xfrm>
            <a:off x="7173473" y="347857"/>
            <a:ext cx="854911" cy="2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K:\Produktmanagement\Market Management\Werbeagenturen\Karius &amp; Partner\Unternehmensbroschüre\Grafiken\Schriftzug_Moeglichmacher_gelber Unterstrich_ohne Gesicht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9586"/>
            <a:ext cx="827732" cy="3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K:\Produktmanagement\Market Management\Werbeagenturen\Karius &amp; Partner\Unternehmensbroschüre\Grafiken\Streifen_GGK_einzeln_cyan.jp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 rot="16200000">
            <a:off x="7926270" y="492634"/>
            <a:ext cx="392727" cy="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221775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6422302" y="4824988"/>
            <a:ext cx="265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latin typeface="Frutiger LT Com 45 Light"/>
              </a:rPr>
              <a:t>| </a:t>
            </a:r>
            <a:fld id="{62864A41-CDB0-4839-9609-B011D180F343}" type="slidenum">
              <a:rPr lang="de-DE" sz="1200" b="1" dirty="0">
                <a:latin typeface="Frutiger LT Com 45 Light"/>
              </a:rPr>
              <a:t>2</a:t>
            </a:fld>
            <a:endParaRPr lang="de-DE" sz="1200" b="1" dirty="0">
              <a:latin typeface="Frutiger LT Com 45 Ligh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76EE1DBD-5026-E2C8-DEED-FEC222367F77}"/>
              </a:ext>
            </a:extLst>
          </p:cNvPr>
          <p:cNvSpPr txBox="1"/>
          <p:nvPr/>
        </p:nvSpPr>
        <p:spPr>
          <a:xfrm>
            <a:off x="85662" y="337634"/>
            <a:ext cx="6988278" cy="307777"/>
          </a:xfrm>
          <a:prstGeom prst="rect">
            <a:avLst/>
          </a:prstGeom>
          <a:solidFill>
            <a:srgbClr val="1AA8E6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KHK 60   Werkzeugauslegung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1720" y="871070"/>
            <a:ext cx="1274730" cy="22837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9912" y="871070"/>
            <a:ext cx="1274730" cy="228371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6096" y="871070"/>
            <a:ext cx="1274730" cy="228371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95536" y="3435846"/>
            <a:ext cx="599132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Idealerweise 3x4 pro </a:t>
            </a:r>
            <a:r>
              <a:rPr lang="de-DE" sz="1200" dirty="0" err="1" smtClean="0"/>
              <a:t>Schuß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Material: ABS blau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Frei fallend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/>
              <a:t>Direktanspritzung</a:t>
            </a:r>
            <a:r>
              <a:rPr lang="de-DE" sz="1200" dirty="0" smtClean="0"/>
              <a:t> über HK-Düse (Kreismarkierungen auf dem </a:t>
            </a:r>
            <a:r>
              <a:rPr lang="de-DE" sz="1200" dirty="0" err="1" smtClean="0"/>
              <a:t>Spritzling</a:t>
            </a:r>
            <a:r>
              <a:rPr lang="de-DE" sz="1200" dirty="0" smtClean="0"/>
              <a:t>, nicht zwingend).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Maschine ausgestattet mit drei Heizkreisen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Werkzeugdimension?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Zykluszeiten? (für Vorkalkulation)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763269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4542"/>
          <a:stretch/>
        </p:blipFill>
        <p:spPr>
          <a:xfrm>
            <a:off x="1115616" y="1448440"/>
            <a:ext cx="2966739" cy="3363838"/>
          </a:xfrm>
          <a:prstGeom prst="rect">
            <a:avLst/>
          </a:prstGeom>
        </p:spPr>
      </p:pic>
      <p:pic>
        <p:nvPicPr>
          <p:cNvPr id="20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735381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K:\Austauschordner ohne Datensicherung\allerneueste Logos\GGK - Smart Cable Coaching\Logo_GGK_Claim_cyan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29870"/>
          <a:stretch/>
        </p:blipFill>
        <p:spPr bwMode="auto">
          <a:xfrm>
            <a:off x="7173473" y="347857"/>
            <a:ext cx="854911" cy="2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K:\Produktmanagement\Market Management\Werbeagenturen\Karius &amp; Partner\Unternehmensbroschüre\Grafiken\Schriftzug_Moeglichmacher_gelber Unterstrich_ohne Gesicht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9586"/>
            <a:ext cx="827732" cy="3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K:\Produktmanagement\Market Management\Werbeagenturen\Karius &amp; Partner\Unternehmensbroschüre\Grafiken\Streifen_GGK_einzeln_cyan.jpg"/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 rot="16200000">
            <a:off x="7926270" y="492634"/>
            <a:ext cx="392727" cy="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221775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6422302" y="4824988"/>
            <a:ext cx="265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latin typeface="Frutiger LT Com 45 Light"/>
              </a:rPr>
              <a:t>| </a:t>
            </a:r>
            <a:fld id="{62864A41-CDB0-4839-9609-B011D180F343}" type="slidenum">
              <a:rPr lang="de-DE" sz="1200" b="1" dirty="0">
                <a:latin typeface="Frutiger LT Com 45 Light"/>
              </a:rPr>
              <a:t>3</a:t>
            </a:fld>
            <a:endParaRPr lang="de-DE" sz="1200" b="1" dirty="0">
              <a:latin typeface="Frutiger LT Com 45 Ligh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76EE1DBD-5026-E2C8-DEED-FEC222367F77}"/>
              </a:ext>
            </a:extLst>
          </p:cNvPr>
          <p:cNvSpPr txBox="1"/>
          <p:nvPr/>
        </p:nvSpPr>
        <p:spPr>
          <a:xfrm>
            <a:off x="85662" y="337634"/>
            <a:ext cx="6988278" cy="307777"/>
          </a:xfrm>
          <a:prstGeom prst="rect">
            <a:avLst/>
          </a:prstGeom>
          <a:solidFill>
            <a:srgbClr val="1AA8E6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KHK 130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67544" y="127560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Datei</a:t>
            </a:r>
            <a:r>
              <a:rPr lang="de-DE" dirty="0"/>
              <a:t>: KHK 130  V03.STEP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Ansicht: 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450828" y="1225578"/>
            <a:ext cx="4582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Kabelhalteklammer ausgebildet als Formteilriegel.</a:t>
            </a:r>
          </a:p>
          <a:p>
            <a:r>
              <a:rPr lang="de-DE" sz="1200" dirty="0" smtClean="0"/>
              <a:t>Die Klammern sollen an den Bruchstellen (A) möglichst </a:t>
            </a:r>
            <a:r>
              <a:rPr lang="de-DE" sz="1200" dirty="0" err="1" smtClean="0"/>
              <a:t>gradfrei</a:t>
            </a:r>
            <a:r>
              <a:rPr lang="de-DE" sz="1200" dirty="0" smtClean="0"/>
              <a:t> vereinzelt werden.</a:t>
            </a:r>
          </a:p>
          <a:p>
            <a:r>
              <a:rPr lang="de-DE" sz="1200" dirty="0" smtClean="0"/>
              <a:t>Einsatz im Kabelkanal zum Kabelrückhalt und Stabilisierung.</a:t>
            </a:r>
            <a:endParaRPr lang="de-DE" sz="12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9992" y="3105906"/>
            <a:ext cx="3431236" cy="158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632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735381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K:\Austauschordner ohne Datensicherung\allerneueste Logos\GGK - Smart Cable Coaching\Logo_GGK_Claim_cya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29870"/>
          <a:stretch/>
        </p:blipFill>
        <p:spPr bwMode="auto">
          <a:xfrm>
            <a:off x="7173473" y="347857"/>
            <a:ext cx="854911" cy="2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K:\Produktmanagement\Market Management\Werbeagenturen\Karius &amp; Partner\Unternehmensbroschüre\Grafiken\Schriftzug_Moeglichmacher_gelber Unterstrich_ohne Gesicht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9586"/>
            <a:ext cx="827732" cy="3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K:\Produktmanagement\Market Management\Werbeagenturen\Karius &amp; Partner\Unternehmensbroschüre\Grafiken\Streifen_GGK_einzeln_cyan.jp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 rot="16200000">
            <a:off x="7926270" y="492634"/>
            <a:ext cx="392727" cy="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221775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6422302" y="4824988"/>
            <a:ext cx="265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latin typeface="Frutiger LT Com 45 Light"/>
              </a:rPr>
              <a:t>| </a:t>
            </a:r>
            <a:fld id="{62864A41-CDB0-4839-9609-B011D180F343}" type="slidenum">
              <a:rPr lang="de-DE" sz="1200" b="1" dirty="0">
                <a:latin typeface="Frutiger LT Com 45 Light"/>
              </a:rPr>
              <a:t>4</a:t>
            </a:fld>
            <a:endParaRPr lang="de-DE" sz="1200" b="1" dirty="0">
              <a:latin typeface="Frutiger LT Com 45 Ligh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76EE1DBD-5026-E2C8-DEED-FEC222367F77}"/>
              </a:ext>
            </a:extLst>
          </p:cNvPr>
          <p:cNvSpPr txBox="1"/>
          <p:nvPr/>
        </p:nvSpPr>
        <p:spPr>
          <a:xfrm>
            <a:off x="85662" y="337634"/>
            <a:ext cx="6988278" cy="307777"/>
          </a:xfrm>
          <a:prstGeom prst="rect">
            <a:avLst/>
          </a:prstGeom>
          <a:solidFill>
            <a:srgbClr val="1AA8E6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KHK 130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7744" y="915566"/>
            <a:ext cx="5076056" cy="193438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059832" y="3118800"/>
            <a:ext cx="316240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1 Klammerriegel pro Schuss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Material: ABS blau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Frei fallend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/>
              <a:t>Direktanspritzung</a:t>
            </a:r>
            <a:r>
              <a:rPr lang="de-DE" sz="1200" dirty="0" smtClean="0"/>
              <a:t> über HK-Düse.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Maschine ausgestattet mit drei Heizkreisen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Werkzeugdimension?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Zykluszeiten? (für Vorkalkulation)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67374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735381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K:\Austauschordner ohne Datensicherung\allerneueste Logos\GGK - Smart Cable Coaching\Logo_GGK_Claim_cya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29870"/>
          <a:stretch/>
        </p:blipFill>
        <p:spPr bwMode="auto">
          <a:xfrm>
            <a:off x="7173473" y="347857"/>
            <a:ext cx="854911" cy="2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K:\Produktmanagement\Market Management\Werbeagenturen\Karius &amp; Partner\Unternehmensbroschüre\Grafiken\Schriftzug_Moeglichmacher_gelber Unterstrich_ohne Gesicht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9586"/>
            <a:ext cx="827732" cy="3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K:\Produktmanagement\Market Management\Werbeagenturen\Karius &amp; Partner\Unternehmensbroschüre\Grafiken\Streifen_GGK_einzeln_cyan.jp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 rot="16200000">
            <a:off x="7926270" y="492634"/>
            <a:ext cx="392727" cy="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K:\Produktmanagement\Market Management\Werbeagenturen\Karius &amp; Partner\Unternehmensbroschüre\Grafiken\Streifen_GGK_einzeln_cy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7" b="13772"/>
          <a:stretch/>
        </p:blipFill>
        <p:spPr bwMode="auto">
          <a:xfrm>
            <a:off x="0" y="221775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6422302" y="4824988"/>
            <a:ext cx="265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latin typeface="Frutiger LT Com 45 Light"/>
              </a:rPr>
              <a:t>| </a:t>
            </a:r>
            <a:fld id="{62864A41-CDB0-4839-9609-B011D180F343}" type="slidenum">
              <a:rPr lang="de-DE" sz="1200" b="1" dirty="0">
                <a:latin typeface="Frutiger LT Com 45 Light"/>
              </a:rPr>
              <a:t>5</a:t>
            </a:fld>
            <a:endParaRPr lang="de-DE" sz="1200" b="1" dirty="0">
              <a:latin typeface="Frutiger LT Com 45 Ligh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76EE1DBD-5026-E2C8-DEED-FEC222367F77}"/>
              </a:ext>
            </a:extLst>
          </p:cNvPr>
          <p:cNvSpPr txBox="1"/>
          <p:nvPr/>
        </p:nvSpPr>
        <p:spPr>
          <a:xfrm>
            <a:off x="85662" y="337634"/>
            <a:ext cx="6988278" cy="307777"/>
          </a:xfrm>
          <a:prstGeom prst="rect">
            <a:avLst/>
          </a:prstGeom>
          <a:solidFill>
            <a:srgbClr val="1AA8E6"/>
          </a:solidFill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</a:rPr>
              <a:t>Kabelclipse</a:t>
            </a:r>
            <a:r>
              <a:rPr lang="de-DE" sz="1400" dirty="0" smtClean="0">
                <a:solidFill>
                  <a:schemeClr val="bg1"/>
                </a:solidFill>
              </a:rPr>
              <a:t> ( 4 Werkzeuge 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576" y="1255690"/>
            <a:ext cx="1074857" cy="114203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79512" y="931889"/>
            <a:ext cx="270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TSK-23-45-008_Kabelclip_10mm~a.STEP</a:t>
            </a:r>
            <a:endParaRPr lang="de-DE" sz="12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9792" y="1701852"/>
            <a:ext cx="1123665" cy="1391748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833028" y="3041479"/>
            <a:ext cx="270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TSK-23-45-007_Kabelclip_16mm~a.STEP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8024" y="1208888"/>
            <a:ext cx="1328594" cy="1632096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4099002" y="964476"/>
            <a:ext cx="270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TSK-23-45-013_Kabelclip_22mm~a.STEP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51694" y="973025"/>
            <a:ext cx="1401170" cy="1864937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6341077" y="2951502"/>
            <a:ext cx="271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TSK-23-45-004_Kabelclip_28mm~b.STEP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65108" y="3507320"/>
            <a:ext cx="37908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Je ein 4-fach Werkzeug pro Artikel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Material: ABS schwarz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Frei fallend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Kaltkanal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Möglichst geringe Werkzeugkosten, geringe Stückzahl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Werkzeugdimensionen?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Zykluszeiten? (für Vorkalkulation)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27" name="Textfeld 26"/>
          <p:cNvSpPr txBox="1"/>
          <p:nvPr/>
        </p:nvSpPr>
        <p:spPr>
          <a:xfrm>
            <a:off x="4865980" y="3507319"/>
            <a:ext cx="1781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Geringe Mengen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Optimierte Fertigung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56463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Bildschirmpräsentation (16:9)</PresentationFormat>
  <Paragraphs>55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Frutiger LT Com 45 Light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Major - GGK | Perfect Cable Coaching</dc:creator>
  <cp:lastModifiedBy>Thomas Schäfer - GGK | Perfect Cable Coaching</cp:lastModifiedBy>
  <cp:revision>303</cp:revision>
  <cp:lastPrinted>2021-04-13T08:22:22Z</cp:lastPrinted>
  <dcterms:created xsi:type="dcterms:W3CDTF">2020-03-11T14:55:07Z</dcterms:created>
  <dcterms:modified xsi:type="dcterms:W3CDTF">2024-06-21T09:19:11Z</dcterms:modified>
</cp:coreProperties>
</file>